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9" r:id="rId3"/>
    <p:sldId id="290" r:id="rId4"/>
    <p:sldId id="268" r:id="rId5"/>
    <p:sldId id="280" r:id="rId6"/>
    <p:sldId id="291" r:id="rId7"/>
    <p:sldId id="292" r:id="rId8"/>
    <p:sldId id="293" r:id="rId9"/>
    <p:sldId id="294" r:id="rId10"/>
    <p:sldId id="297" r:id="rId11"/>
    <p:sldId id="298" r:id="rId12"/>
    <p:sldId id="299" r:id="rId13"/>
    <p:sldId id="300" r:id="rId14"/>
    <p:sldId id="310" r:id="rId15"/>
    <p:sldId id="311" r:id="rId16"/>
    <p:sldId id="312" r:id="rId17"/>
    <p:sldId id="301" r:id="rId18"/>
    <p:sldId id="302" r:id="rId19"/>
    <p:sldId id="303" r:id="rId20"/>
    <p:sldId id="304" r:id="rId21"/>
    <p:sldId id="286" r:id="rId22"/>
    <p:sldId id="30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B89"/>
    <a:srgbClr val="0066FF"/>
    <a:srgbClr val="00FF00"/>
    <a:srgbClr val="0000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56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4416-BEFD-4A07-BEF6-71655F1B0A46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04F2-6239-4131-9185-ACA1D1FDC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E33C-3DE0-4E56-B425-C643B2C153B8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AA87-91DA-4B76-B53B-7E7F28CE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EE62-BAD7-4351-8E3A-6599DDBF32F1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E26-8CC0-4733-896E-03903092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CF80-6430-470A-BAD8-DBB1547E3891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775C-34B0-42FC-AF5A-6CE1456A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5A5A-E284-4B28-866B-798CC65EE6A3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FD34-CABB-4C2E-9A31-BD52C1C8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FB03-C297-4A82-97D5-981C3EC23B19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0F3E-62ED-48E1-991B-16BF0E1AC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8C6-D2C6-497B-84AB-764F5343F4FB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B6A3-AE71-4221-AA15-65669ED8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D74-819D-4266-B5A7-D92555C6AF1E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BFF-940B-455E-A25A-D38D14D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DFDB-0FC6-42F5-B897-3E7D2B1E856F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619B-787E-4731-ACD2-A0856B4D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A5DD-2A3D-4E9F-B3A5-4D1E54C3BBE1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4B42-6CDA-4CC5-B0CA-6975B7DF1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0F39-7D8C-4664-8B77-9877E8C69014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0E82-A86C-4710-B559-44D702698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8001C-D83D-48F1-BBC3-40D24A40A0FE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29A4E-E73A-4C83-AE22-E889CAA23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TRUNG LẬP HẠ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78105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81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  <a:p>
            <a:pPr algn="ctr"/>
            <a:r>
              <a:rPr lang="en-US" sz="1481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1481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  <a:endParaRPr lang="en-US" sz="1481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33400" y="4038600"/>
            <a:ext cx="8229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NGƯỜI CẦN GÌ ĐỂ SỐNG 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HOME\Desktop\con n\Photos\Screenshot_2021-09-16-21-13-0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0"/>
            <a:ext cx="15392400" cy="6858000"/>
          </a:xfrm>
          <a:prstGeom prst="rect">
            <a:avLst/>
          </a:prstGeom>
          <a:noFill/>
        </p:spPr>
      </p:pic>
      <p:pic>
        <p:nvPicPr>
          <p:cNvPr id="10243" name="Picture 3" descr="C:\Documents and Settings\HOME\Desktop\con n\Photos\Screenshot_2021-09-16-21-13-17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0"/>
            <a:ext cx="15240000" cy="6858000"/>
          </a:xfrm>
          <a:prstGeom prst="rect">
            <a:avLst/>
          </a:prstGeom>
          <a:noFill/>
        </p:spPr>
      </p:pic>
      <p:pic>
        <p:nvPicPr>
          <p:cNvPr id="10244" name="Picture 4" descr="C:\Documents and Settings\HOME\Desktop\con n\Photos\Screenshot_2021-09-16-21-13-27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81400" y="0"/>
            <a:ext cx="1546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HOME\Desktop\con n\Photos\Screenshot_2021-09-16-21-13-36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600" y="0"/>
            <a:ext cx="15087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HOME\Desktop\con n\Photos\Screenshot_2021-09-16-21-13-50-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5200" y="0"/>
            <a:ext cx="15316200" cy="6858000"/>
          </a:xfrm>
          <a:prstGeom prst="rect">
            <a:avLst/>
          </a:prstGeom>
          <a:noFill/>
        </p:spPr>
      </p:pic>
      <p:pic>
        <p:nvPicPr>
          <p:cNvPr id="12291" name="Picture 3" descr="C:\Documents and Settings\HOME\Desktop\con n\Photos\Screenshot_2021-09-16-21-14-03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05200" y="0"/>
            <a:ext cx="15316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HOME\Desktop\con n\Photos\Screenshot_2021-09-16-21-14-19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0"/>
            <a:ext cx="1524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304803"/>
          <a:ext cx="9144000" cy="655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517"/>
                <a:gridCol w="1734207"/>
                <a:gridCol w="1576552"/>
                <a:gridCol w="1497724"/>
              </a:tblGrid>
              <a:tr h="64863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1.Không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3.Ánh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4.Nhiệt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532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64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24400" y="1066800"/>
            <a:ext cx="762000" cy="304800"/>
          </a:xfrm>
          <a:prstGeom prst="rect">
            <a:avLst/>
          </a:prstGeom>
          <a:solidFill>
            <a:srgbClr val="134B8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0668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1066800"/>
            <a:ext cx="762000" cy="304800"/>
          </a:xfrm>
          <a:prstGeom prst="rect">
            <a:avLst/>
          </a:prstGeom>
          <a:solidFill>
            <a:srgbClr val="134B8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517"/>
                <a:gridCol w="1734207"/>
                <a:gridCol w="1576552"/>
                <a:gridCol w="1497724"/>
              </a:tblGrid>
              <a:tr h="67880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1.Không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3.Ánh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4.Nhiệt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789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509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858962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đình,bạn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276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chúng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sẽ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rất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buồn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cần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tâm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sóc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HOME\Desktop\con n\Photos\Screenshot_2021-09-16-21-17-4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2400" y="0"/>
            <a:ext cx="173736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HOME\Desktop\con n\Photos\Screenshot_2021-09-16-21-18-02-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0400" y="0"/>
            <a:ext cx="1539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HOME\Desktop\con n\Photos\Screenshot_2021-09-16-21-18-13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3800" y="0"/>
            <a:ext cx="15621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981200" y="3200400"/>
            <a:ext cx="12801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HOME\Desktop\con n\Photos\Screenshot_2021-09-16-21-18-52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76200"/>
            <a:ext cx="15392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514600"/>
            <a:ext cx="79248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3352800" y="2286000"/>
            <a:ext cx="31242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VẬT</a:t>
            </a:r>
            <a:r>
              <a:rPr lang="en-US" sz="4000" dirty="0" smtClean="0"/>
              <a:t>  </a:t>
            </a:r>
            <a:r>
              <a:rPr lang="en-US" sz="4000" dirty="0" smtClean="0">
                <a:solidFill>
                  <a:srgbClr val="0000CC"/>
                </a:solidFill>
              </a:rPr>
              <a:t>CHẤT</a:t>
            </a:r>
            <a:endParaRPr lang="en-US" sz="4000" dirty="0">
              <a:solidFill>
                <a:srgbClr val="0000CC"/>
              </a:solidFill>
            </a:endParaRPr>
          </a:p>
        </p:txBody>
      </p:sp>
      <p:sp useBgFill="1">
        <p:nvSpPr>
          <p:cNvPr id="35" name="Rectangle 34"/>
          <p:cNvSpPr/>
          <p:nvPr/>
        </p:nvSpPr>
        <p:spPr>
          <a:xfrm>
            <a:off x="3276600" y="3961150"/>
            <a:ext cx="31242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TINH THẦN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19400"/>
            <a:ext cx="7010400" cy="1066800"/>
          </a:xfrm>
          <a:solidFill>
            <a:srgbClr val="FFFF0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CON NGƯỜI CẦN GÌ ĐỂ SỐNG ?</a:t>
            </a:r>
            <a:r>
              <a:rPr lang="en-US" sz="3200" b="1" u="sng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458494" y="2476500"/>
            <a:ext cx="685006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457700" y="4229100"/>
            <a:ext cx="6858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idx="1"/>
          </p:nvPr>
        </p:nvSpPr>
        <p:spPr>
          <a:xfrm>
            <a:off x="1676400" y="16764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00200" y="914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038600" y="228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ở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410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áo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486400" y="1447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Ph</a:t>
            </a:r>
            <a:r>
              <a:rPr lang="vi-VN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ươ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lại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295400" y="457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ướ</a:t>
            </a:r>
            <a:r>
              <a:rPr lang="en-US" sz="3200" dirty="0" smtClean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c </a:t>
            </a:r>
            <a:r>
              <a:rPr lang="en-US" sz="3200" dirty="0" err="1" smtClean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uống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1" idx="3"/>
          </p:cNvCxnSpPr>
          <p:nvPr/>
        </p:nvCxnSpPr>
        <p:spPr>
          <a:xfrm rot="10800000">
            <a:off x="3886200" y="2019301"/>
            <a:ext cx="914400" cy="1142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657600" y="1295400"/>
            <a:ext cx="11430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505200" y="838200"/>
            <a:ext cx="1295400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4076700" y="1409700"/>
            <a:ext cx="12954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610100" y="1257300"/>
            <a:ext cx="9906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00600" y="1752600"/>
            <a:ext cx="685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114800" y="4648200"/>
            <a:ext cx="685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6"/>
          <p:cNvSpPr txBox="1">
            <a:spLocks/>
          </p:cNvSpPr>
          <p:nvPr/>
        </p:nvSpPr>
        <p:spPr bwMode="auto">
          <a:xfrm>
            <a:off x="2667000" y="4648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trí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267200" y="4876800"/>
            <a:ext cx="762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6"/>
          <p:cNvSpPr txBox="1">
            <a:spLocks/>
          </p:cNvSpPr>
          <p:nvPr/>
        </p:nvSpPr>
        <p:spPr bwMode="auto">
          <a:xfrm>
            <a:off x="2362200" y="5257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ơ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j-ea"/>
                <a:cs typeface="Times New Roman" pitchFamily="18" charset="0"/>
              </a:rPr>
              <a:t>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4686300" y="4838700"/>
            <a:ext cx="762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6"/>
          <p:cNvSpPr txBox="1">
            <a:spLocks/>
          </p:cNvSpPr>
          <p:nvPr/>
        </p:nvSpPr>
        <p:spPr bwMode="auto">
          <a:xfrm>
            <a:off x="4800600" y="51816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bè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76800" y="4648200"/>
            <a:ext cx="129540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6"/>
          <p:cNvSpPr txBox="1">
            <a:spLocks/>
          </p:cNvSpPr>
          <p:nvPr/>
        </p:nvSpPr>
        <p:spPr bwMode="auto">
          <a:xfrm>
            <a:off x="6019800" y="46482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3200" dirty="0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m </a:t>
            </a:r>
            <a:r>
              <a:rPr lang="en-US" sz="3200" dirty="0" err="1">
                <a:solidFill>
                  <a:srgbClr val="00FF00"/>
                </a:solidFill>
                <a:latin typeface="Arial"/>
                <a:ea typeface="+mj-ea"/>
                <a:cs typeface="Times New Roman" pitchFamily="18" charset="0"/>
              </a:rPr>
              <a:t>sóc</a:t>
            </a:r>
            <a:endParaRPr lang="en-US" sz="3200" dirty="0">
              <a:solidFill>
                <a:srgbClr val="00FF00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2" grpId="0" animBg="1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9" grpId="0" autoUpdateAnimBg="0"/>
      <p:bldP spid="40" grpId="0"/>
      <p:bldP spid="43" grpId="0"/>
      <p:bldP spid="46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HOME\Desktop\con n\Photos\Screenshot_2021-09-16-21-21-20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0400" y="0"/>
            <a:ext cx="15163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OME\Desktop\con n\Photo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5908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pic>
        <p:nvPicPr>
          <p:cNvPr id="36866" name="Picture 2" descr="http://tintuc.bacsi.com/images/stories/AA-Oanh/2009/Nov/23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3622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7432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2514600"/>
            <a:ext cx="2362200" cy="5334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n</a:t>
            </a:r>
          </a:p>
        </p:txBody>
      </p:sp>
      <p:pic>
        <p:nvPicPr>
          <p:cNvPr id="9" name="Picture 6" descr="http://www.hoahodiep.com/editor/assets/ly%20va%20nu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25908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400800" y="266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ướ</a:t>
            </a:r>
            <a:r>
              <a:rPr lang="en-US" sz="3200" dirty="0" smtClean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c  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http://files.myopera.com/bt-phongthuyvietnam/blog/nha%20dep%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2514600" cy="2209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6019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ở</a:t>
            </a:r>
          </a:p>
        </p:txBody>
      </p:sp>
      <p:pic>
        <p:nvPicPr>
          <p:cNvPr id="13" name="Picture 2" descr="http://nhuan44.10s.vn/store/2572/gioithieu/38200830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657600"/>
            <a:ext cx="25908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505200" y="5943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áo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http://images.family.channelvn.net/Images/Uploaded/thuyha/2008/07/200871410304482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28194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867400" y="60198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Ph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ươ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lại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0" grpId="0" autoUpdateAnimBg="0"/>
      <p:bldP spid="12" grpId="0" autoUpdateAnimBg="0"/>
      <p:bldP spid="14" grpId="0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inh.edu.vn/images/news/images119883_chuy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0386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2286000" cy="6858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ơ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i</a:t>
            </a:r>
            <a:endParaRPr lang="en-US" sz="3200" dirty="0" smtClean="0">
              <a:solidFill>
                <a:srgbClr val="0000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http://www.xemnhanh.vn/index/administrator/fckeditor/image/xem_ti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3733800" cy="197718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5867400" y="22860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trí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://images.timnhanh.com/blog/200812/31/11368201230694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3648456" cy="259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1219200" y="5791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bè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48000"/>
            <a:ext cx="3581400" cy="2676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6"/>
          <p:cNvSpPr txBox="1">
            <a:spLocks/>
          </p:cNvSpPr>
          <p:nvPr/>
        </p:nvSpPr>
        <p:spPr bwMode="auto">
          <a:xfrm>
            <a:off x="6248400" y="5867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m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sóc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HOME\Desktop\con n\Photo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HOME\Desktop\con n\Photo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HOME\Desktop\con n\Photo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HOME\Desktop\con n\Photo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HOME\Desktop\con n\Photos\Screenshot_2021-09-16-21-12-42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1371600"/>
            <a:ext cx="15240000" cy="548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86000"/>
            <a:ext cx="7620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048000" y="5562600"/>
            <a:ext cx="13716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281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 Thức ăn</vt:lpstr>
      <vt:lpstr>Vui chơi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Nếu chúng ta không được sự quan tâm của gia đình,bạn bè,  thì con người sẽ ra sao?  </vt:lpstr>
      <vt:lpstr>Slide 17</vt:lpstr>
      <vt:lpstr>Slide 18</vt:lpstr>
      <vt:lpstr>Slide 19</vt:lpstr>
      <vt:lpstr>Slide 20</vt:lpstr>
      <vt:lpstr> CON NGƯỜI CẦN GÌ ĐỂ SỐNG ? </vt:lpstr>
      <vt:lpstr>Slide 22</vt:lpstr>
    </vt:vector>
  </TitlesOfParts>
  <Company>Mobile:0979696247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95</cp:revision>
  <dcterms:created xsi:type="dcterms:W3CDTF">2010-07-29T07:22:14Z</dcterms:created>
  <dcterms:modified xsi:type="dcterms:W3CDTF">2021-09-18T03:20:47Z</dcterms:modified>
</cp:coreProperties>
</file>